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Golos Text Medium" panose="020B0604020202020204" charset="0"/>
      <p:regular r:id="rId8"/>
      <p:bold r:id="rId9"/>
    </p:embeddedFont>
    <p:embeddedFont>
      <p:font typeface="Bebas Neue" panose="020B0604020202020204" charset="0"/>
      <p:regular r:id="rId10"/>
    </p:embeddedFont>
    <p:embeddedFont>
      <p:font typeface="Golos Text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jf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google.com/imgres?imgurl=https://www.clipartmax.com/png/middle/16-168022_power-point-2013-logo.png&amp;tbnid=PvFYjbmI6Tw3yM&amp;vet=12ahUKEwiT-N61rKX_AhWGg_0HHbi-CpgQMygEegUIARCoAQ..i&amp;imgrefurl=https://www.clipartmax.com/middle/m2i8K9A0b1G6H7G6_power-point-2013-logo/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://download.logo.wine/logo/Microsoft_PowerPoint/Microsoft_PowerPoint-Logo.wine.png&amp;tbnid=5c3S2Zr22wZ35M&amp;vet=12ahUKEwiT-N61rKX_AhWGg_0HHbi-CpgQMygCegUIARCkAQ..i&amp;imgrefurl=https://www.logo.wine/logo/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://upload.wikimedia.org/wikipedia/commons/3/3b/Microsoft_PowerPoint_Logo.png&amp;tbnid=R6Tb28sWsyLlSM&amp;vet=12ahUKEwiT-N61rKX_AhWGg_0HHbi-CpgQMygAegUIARCfAQ..i&amp;imgrefurl=https://commons.wikimedia.org/wiki/File: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844873" y="1367236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Ayrian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632369" y="2521153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Green Challenges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938660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665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5714" y="3955806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Veselyn Naydenov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6102" y="3971412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Front-end developer</a:t>
            </a:r>
          </a:p>
          <a:p>
            <a:r>
              <a:rPr lang="en-US" dirty="0" smtClean="0"/>
              <a:t>    Georgi Stoyanov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109685" y="395580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  <a:p>
            <a:r>
              <a:rPr lang="en-US" dirty="0"/>
              <a:t>     </a:t>
            </a:r>
            <a:r>
              <a:rPr lang="en-US" dirty="0" smtClean="0"/>
              <a:t>Peter Kostov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3" y="1915244"/>
            <a:ext cx="1262344" cy="1805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1" y="1880976"/>
            <a:ext cx="1239943" cy="1867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63" y="2275942"/>
            <a:ext cx="1472565" cy="1472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975" y="2275942"/>
            <a:ext cx="1472565" cy="1472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989726" y="1912304"/>
            <a:ext cx="2329207" cy="2131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Our idea was to create a site about the </a:t>
            </a:r>
            <a:r>
              <a:rPr lang="en-US" sz="1600" dirty="0"/>
              <a:t>G</a:t>
            </a:r>
            <a:r>
              <a:rPr lang="en-US" sz="1600" dirty="0" smtClean="0"/>
              <a:t>lobal Warming ,Water Conservation,</a:t>
            </a:r>
            <a:br>
              <a:rPr lang="en-US" sz="1600" dirty="0" smtClean="0"/>
            </a:br>
            <a:r>
              <a:rPr lang="en-US" sz="1600" dirty="0" smtClean="0"/>
              <a:t>Sustainable Agriculture</a:t>
            </a:r>
            <a:endParaRPr lang="en-US" sz="1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73269" y="384535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33" y="1733398"/>
            <a:ext cx="5261233" cy="2441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-6172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" y="1620656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1" y="3209506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9" y="3057469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84" y="1620656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-6172"/>
            <a:ext cx="1809502" cy="180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" y="3195290"/>
            <a:ext cx="1938155" cy="1938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8" y="3557301"/>
            <a:ext cx="1541020" cy="1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869511" y="2065478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55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Golos Text Medium</vt:lpstr>
      <vt:lpstr>Bebas Neue</vt:lpstr>
      <vt:lpstr>Golos Text</vt:lpstr>
      <vt:lpstr>Arial</vt:lpstr>
      <vt:lpstr>Artificial Intelligence by Slidesgo</vt:lpstr>
      <vt:lpstr>Ayrian</vt:lpstr>
      <vt:lpstr>Our team</vt:lpstr>
      <vt:lpstr>Our idea was to create a site about the Global Warming ,Water Conservation, Sustainable Agriculture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13</cp:revision>
  <dcterms:modified xsi:type="dcterms:W3CDTF">2023-12-12T19:56:54Z</dcterms:modified>
</cp:coreProperties>
</file>